
<file path=[Content_Types].xml><?xml version="1.0" encoding="utf-8"?>
<Types xmlns="http://schemas.openxmlformats.org/package/2006/content-types">
  <Default Extension="png" ContentType="image/png"/>
  <Default Extension="glb" ContentType="model/gltf.binary"/>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59" r:id="rId5"/>
    <p:sldId id="261" r:id="rId6"/>
    <p:sldId id="264"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2" autoAdjust="0"/>
    <p:restoredTop sz="94660"/>
  </p:normalViewPr>
  <p:slideViewPr>
    <p:cSldViewPr snapToGrid="0">
      <p:cViewPr varScale="1">
        <p:scale>
          <a:sx n="64" d="100"/>
          <a:sy n="64" d="100"/>
        </p:scale>
        <p:origin x="788"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3-03T22:57:35.073"/>
    </inkml:context>
    <inkml:brush xml:id="br0">
      <inkml:brushProperty name="width" value="0.05" units="cm"/>
      <inkml:brushProperty name="height" value="0.05" units="cm"/>
      <inkml:brushProperty name="color" value="#E71224"/>
      <inkml:brushProperty name="ignorePressure" value="1"/>
    </inkml:brush>
  </inkml:definitions>
  <inkml:trace contextRef="#ctx0" brushRef="#br0">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3-03T22:57:36.232"/>
    </inkml:context>
    <inkml:brush xml:id="br0">
      <inkml:brushProperty name="width" value="0.05" units="cm"/>
      <inkml:brushProperty name="height" value="0.05" units="cm"/>
      <inkml:brushProperty name="color" value="#E71224"/>
      <inkml:brushProperty name="ignorePressure" value="1"/>
    </inkml:brush>
  </inkml:definitions>
  <inkml:trace contextRef="#ctx0" brushRef="#br0">0 1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3-03T22:57:37.022"/>
    </inkml:context>
    <inkml:brush xml:id="br0">
      <inkml:brushProperty name="width" value="0.05" units="cm"/>
      <inkml:brushProperty name="height" value="0.05" units="cm"/>
      <inkml:brushProperty name="color" value="#E71224"/>
      <inkml:brushProperty name="ignorePressure" value="1"/>
    </inkml:brush>
  </inkml:definitions>
  <inkml:trace contextRef="#ctx0" brushRef="#br0">1 0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3-03T22:57:37.305"/>
    </inkml:context>
    <inkml:brush xml:id="br0">
      <inkml:brushProperty name="width" value="0.05" units="cm"/>
      <inkml:brushProperty name="height" value="0.05" units="cm"/>
      <inkml:brushProperty name="color" value="#E71224"/>
      <inkml:brushProperty name="ignorePressure" value="1"/>
    </inkml:brush>
  </inkml:definitions>
  <inkml:trace contextRef="#ctx0" brushRef="#br0">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3-03T22:57:35.073"/>
    </inkml:context>
    <inkml:brush xml:id="br0">
      <inkml:brushProperty name="width" value="0.05" units="cm"/>
      <inkml:brushProperty name="height" value="0.05" units="cm"/>
      <inkml:brushProperty name="color" value="#E71224"/>
      <inkml:brushProperty name="ignorePressure" value="1"/>
    </inkml:brush>
  </inkml:definitions>
  <inkml:trace contextRef="#ctx0" brushRef="#br0">1 0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3-03T22:57:36.232"/>
    </inkml:context>
    <inkml:brush xml:id="br0">
      <inkml:brushProperty name="width" value="0.05" units="cm"/>
      <inkml:brushProperty name="height" value="0.05" units="cm"/>
      <inkml:brushProperty name="color" value="#E71224"/>
      <inkml:brushProperty name="ignorePressure" value="1"/>
    </inkml:brush>
  </inkml:definitions>
  <inkml:trace contextRef="#ctx0" brushRef="#br0">0 1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3-03T22:57:37.022"/>
    </inkml:context>
    <inkml:brush xml:id="br0">
      <inkml:brushProperty name="width" value="0.05" units="cm"/>
      <inkml:brushProperty name="height" value="0.05" units="cm"/>
      <inkml:brushProperty name="color" value="#E71224"/>
      <inkml:brushProperty name="ignorePressure" value="1"/>
    </inkml:brush>
  </inkml:definitions>
  <inkml:trace contextRef="#ctx0" brushRef="#br0">1 0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3-03T22:57:37.305"/>
    </inkml:context>
    <inkml:brush xml:id="br0">
      <inkml:brushProperty name="width" value="0.05" units="cm"/>
      <inkml:brushProperty name="height" value="0.05" units="cm"/>
      <inkml:brushProperty name="color" value="#E71224"/>
      <inkml:brushProperty name="ignorePressure" value="1"/>
    </inkml:brush>
  </inkml:definitions>
  <inkml:trace contextRef="#ctx0" brushRef="#br0">1 0</inkml:trace>
</inkml:ink>
</file>

<file path=ppt/media/image1.png>
</file>

<file path=ppt/media/image2.png>
</file>

<file path=ppt/media/image3.png>
</file>

<file path=ppt/media/image4.png>
</file>

<file path=ppt/media/image5.gif>
</file>

<file path=ppt/media/image6.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ru-RU"/>
              <a:t>Образец заголовка</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784C851F-A56D-4947-9BBB-F4E95C79D683}" type="datetimeFigureOut">
              <a:rPr lang="ru-BY" smtClean="0"/>
              <a:t>04.03.2022</a:t>
            </a:fld>
            <a:endParaRPr lang="ru-BY"/>
          </a:p>
        </p:txBody>
      </p:sp>
      <p:sp>
        <p:nvSpPr>
          <p:cNvPr id="5" name="Footer Placeholder 4"/>
          <p:cNvSpPr>
            <a:spLocks noGrp="1"/>
          </p:cNvSpPr>
          <p:nvPr>
            <p:ph type="ftr" sz="quarter" idx="11"/>
          </p:nvPr>
        </p:nvSpPr>
        <p:spPr/>
        <p:txBody>
          <a:bodyPr/>
          <a:lstStyle/>
          <a:p>
            <a:endParaRPr lang="ru-BY"/>
          </a:p>
        </p:txBody>
      </p:sp>
      <p:sp>
        <p:nvSpPr>
          <p:cNvPr id="6" name="Slide Number Placeholder 5"/>
          <p:cNvSpPr>
            <a:spLocks noGrp="1"/>
          </p:cNvSpPr>
          <p:nvPr>
            <p:ph type="sldNum" sz="quarter" idx="12"/>
          </p:nvPr>
        </p:nvSpPr>
        <p:spPr/>
        <p:txBody>
          <a:bodyPr/>
          <a:lstStyle/>
          <a:p>
            <a:fld id="{0F8D7948-EDF9-4193-868C-2D313340A0AD}" type="slidenum">
              <a:rPr lang="ru-BY" smtClean="0"/>
              <a:t>‹#›</a:t>
            </a:fld>
            <a:endParaRPr lang="ru-BY"/>
          </a:p>
        </p:txBody>
      </p:sp>
    </p:spTree>
    <p:extLst>
      <p:ext uri="{BB962C8B-B14F-4D97-AF65-F5344CB8AC3E}">
        <p14:creationId xmlns:p14="http://schemas.microsoft.com/office/powerpoint/2010/main" val="1770032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784C851F-A56D-4947-9BBB-F4E95C79D683}" type="datetimeFigureOut">
              <a:rPr lang="ru-BY" smtClean="0"/>
              <a:t>04.03.2022</a:t>
            </a:fld>
            <a:endParaRPr lang="ru-BY"/>
          </a:p>
        </p:txBody>
      </p:sp>
      <p:sp>
        <p:nvSpPr>
          <p:cNvPr id="8" name="Footer Placeholder 7"/>
          <p:cNvSpPr>
            <a:spLocks noGrp="1"/>
          </p:cNvSpPr>
          <p:nvPr>
            <p:ph type="ftr" sz="quarter" idx="11"/>
          </p:nvPr>
        </p:nvSpPr>
        <p:spPr/>
        <p:txBody>
          <a:bodyPr/>
          <a:lstStyle/>
          <a:p>
            <a:endParaRPr lang="ru-BY"/>
          </a:p>
        </p:txBody>
      </p:sp>
      <p:sp>
        <p:nvSpPr>
          <p:cNvPr id="9" name="Slide Number Placeholder 8"/>
          <p:cNvSpPr>
            <a:spLocks noGrp="1"/>
          </p:cNvSpPr>
          <p:nvPr>
            <p:ph type="sldNum" sz="quarter" idx="12"/>
          </p:nvPr>
        </p:nvSpPr>
        <p:spPr/>
        <p:txBody>
          <a:bodyPr/>
          <a:lstStyle/>
          <a:p>
            <a:fld id="{0F8D7948-EDF9-4193-868C-2D313340A0AD}" type="slidenum">
              <a:rPr lang="ru-BY" smtClean="0"/>
              <a:t>‹#›</a:t>
            </a:fld>
            <a:endParaRPr lang="ru-BY"/>
          </a:p>
        </p:txBody>
      </p:sp>
    </p:spTree>
    <p:extLst>
      <p:ext uri="{BB962C8B-B14F-4D97-AF65-F5344CB8AC3E}">
        <p14:creationId xmlns:p14="http://schemas.microsoft.com/office/powerpoint/2010/main" val="1400932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784C851F-A56D-4947-9BBB-F4E95C79D683}" type="datetimeFigureOut">
              <a:rPr lang="ru-BY" smtClean="0"/>
              <a:t>04.03.2022</a:t>
            </a:fld>
            <a:endParaRPr lang="ru-BY"/>
          </a:p>
        </p:txBody>
      </p:sp>
      <p:sp>
        <p:nvSpPr>
          <p:cNvPr id="8" name="Footer Placeholder 7"/>
          <p:cNvSpPr>
            <a:spLocks noGrp="1"/>
          </p:cNvSpPr>
          <p:nvPr>
            <p:ph type="ftr" sz="quarter" idx="11"/>
          </p:nvPr>
        </p:nvSpPr>
        <p:spPr/>
        <p:txBody>
          <a:bodyPr/>
          <a:lstStyle/>
          <a:p>
            <a:endParaRPr lang="ru-BY"/>
          </a:p>
        </p:txBody>
      </p:sp>
      <p:sp>
        <p:nvSpPr>
          <p:cNvPr id="9" name="Slide Number Placeholder 8"/>
          <p:cNvSpPr>
            <a:spLocks noGrp="1"/>
          </p:cNvSpPr>
          <p:nvPr>
            <p:ph type="sldNum" sz="quarter" idx="12"/>
          </p:nvPr>
        </p:nvSpPr>
        <p:spPr/>
        <p:txBody>
          <a:bodyPr/>
          <a:lstStyle/>
          <a:p>
            <a:fld id="{0F8D7948-EDF9-4193-868C-2D313340A0AD}" type="slidenum">
              <a:rPr lang="ru-BY" smtClean="0"/>
              <a:t>‹#›</a:t>
            </a:fld>
            <a:endParaRPr lang="ru-BY"/>
          </a:p>
        </p:txBody>
      </p:sp>
    </p:spTree>
    <p:extLst>
      <p:ext uri="{BB962C8B-B14F-4D97-AF65-F5344CB8AC3E}">
        <p14:creationId xmlns:p14="http://schemas.microsoft.com/office/powerpoint/2010/main" val="2014746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784C851F-A56D-4947-9BBB-F4E95C79D683}" type="datetimeFigureOut">
              <a:rPr lang="ru-BY" smtClean="0"/>
              <a:t>04.03.2022</a:t>
            </a:fld>
            <a:endParaRPr lang="ru-BY"/>
          </a:p>
        </p:txBody>
      </p:sp>
      <p:sp>
        <p:nvSpPr>
          <p:cNvPr id="5" name="Footer Placeholder 4"/>
          <p:cNvSpPr>
            <a:spLocks noGrp="1"/>
          </p:cNvSpPr>
          <p:nvPr>
            <p:ph type="ftr" sz="quarter" idx="11"/>
          </p:nvPr>
        </p:nvSpPr>
        <p:spPr/>
        <p:txBody>
          <a:bodyPr/>
          <a:lstStyle/>
          <a:p>
            <a:endParaRPr lang="ru-BY"/>
          </a:p>
        </p:txBody>
      </p:sp>
      <p:sp>
        <p:nvSpPr>
          <p:cNvPr id="6" name="Slide Number Placeholder 5"/>
          <p:cNvSpPr>
            <a:spLocks noGrp="1"/>
          </p:cNvSpPr>
          <p:nvPr>
            <p:ph type="sldNum" sz="quarter" idx="12"/>
          </p:nvPr>
        </p:nvSpPr>
        <p:spPr/>
        <p:txBody>
          <a:bodyPr/>
          <a:lstStyle/>
          <a:p>
            <a:fld id="{0F8D7948-EDF9-4193-868C-2D313340A0AD}" type="slidenum">
              <a:rPr lang="ru-BY" smtClean="0"/>
              <a:t>‹#›</a:t>
            </a:fld>
            <a:endParaRPr lang="ru-BY"/>
          </a:p>
        </p:txBody>
      </p:sp>
    </p:spTree>
    <p:extLst>
      <p:ext uri="{BB962C8B-B14F-4D97-AF65-F5344CB8AC3E}">
        <p14:creationId xmlns:p14="http://schemas.microsoft.com/office/powerpoint/2010/main" val="35202701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ru-RU"/>
              <a:t>Образец заголовка</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784C851F-A56D-4947-9BBB-F4E95C79D683}" type="datetimeFigureOut">
              <a:rPr lang="ru-BY" smtClean="0"/>
              <a:t>04.03.2022</a:t>
            </a:fld>
            <a:endParaRPr lang="ru-BY"/>
          </a:p>
        </p:txBody>
      </p:sp>
      <p:sp>
        <p:nvSpPr>
          <p:cNvPr id="5" name="Footer Placeholder 4"/>
          <p:cNvSpPr>
            <a:spLocks noGrp="1"/>
          </p:cNvSpPr>
          <p:nvPr>
            <p:ph type="ftr" sz="quarter" idx="11"/>
          </p:nvPr>
        </p:nvSpPr>
        <p:spPr/>
        <p:txBody>
          <a:bodyPr/>
          <a:lstStyle/>
          <a:p>
            <a:endParaRPr lang="ru-BY"/>
          </a:p>
        </p:txBody>
      </p:sp>
      <p:sp>
        <p:nvSpPr>
          <p:cNvPr id="6" name="Slide Number Placeholder 5"/>
          <p:cNvSpPr>
            <a:spLocks noGrp="1"/>
          </p:cNvSpPr>
          <p:nvPr>
            <p:ph type="sldNum" sz="quarter" idx="12"/>
          </p:nvPr>
        </p:nvSpPr>
        <p:spPr/>
        <p:txBody>
          <a:bodyPr/>
          <a:lstStyle/>
          <a:p>
            <a:fld id="{0F8D7948-EDF9-4193-868C-2D313340A0AD}" type="slidenum">
              <a:rPr lang="ru-BY" smtClean="0"/>
              <a:t>‹#›</a:t>
            </a:fld>
            <a:endParaRPr lang="ru-BY"/>
          </a:p>
        </p:txBody>
      </p:sp>
    </p:spTree>
    <p:extLst>
      <p:ext uri="{BB962C8B-B14F-4D97-AF65-F5344CB8AC3E}">
        <p14:creationId xmlns:p14="http://schemas.microsoft.com/office/powerpoint/2010/main" val="26548464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8" name="Date Placeholder 7"/>
          <p:cNvSpPr>
            <a:spLocks noGrp="1"/>
          </p:cNvSpPr>
          <p:nvPr>
            <p:ph type="dt" sz="half" idx="10"/>
          </p:nvPr>
        </p:nvSpPr>
        <p:spPr/>
        <p:txBody>
          <a:bodyPr/>
          <a:lstStyle/>
          <a:p>
            <a:fld id="{784C851F-A56D-4947-9BBB-F4E95C79D683}" type="datetimeFigureOut">
              <a:rPr lang="ru-BY" smtClean="0"/>
              <a:t>04.03.2022</a:t>
            </a:fld>
            <a:endParaRPr lang="ru-BY"/>
          </a:p>
        </p:txBody>
      </p:sp>
      <p:sp>
        <p:nvSpPr>
          <p:cNvPr id="9" name="Footer Placeholder 8"/>
          <p:cNvSpPr>
            <a:spLocks noGrp="1"/>
          </p:cNvSpPr>
          <p:nvPr>
            <p:ph type="ftr" sz="quarter" idx="11"/>
          </p:nvPr>
        </p:nvSpPr>
        <p:spPr/>
        <p:txBody>
          <a:bodyPr/>
          <a:lstStyle/>
          <a:p>
            <a:endParaRPr lang="ru-BY"/>
          </a:p>
        </p:txBody>
      </p:sp>
      <p:sp>
        <p:nvSpPr>
          <p:cNvPr id="10" name="Slide Number Placeholder 9"/>
          <p:cNvSpPr>
            <a:spLocks noGrp="1"/>
          </p:cNvSpPr>
          <p:nvPr>
            <p:ph type="sldNum" sz="quarter" idx="12"/>
          </p:nvPr>
        </p:nvSpPr>
        <p:spPr/>
        <p:txBody>
          <a:bodyPr/>
          <a:lstStyle/>
          <a:p>
            <a:fld id="{0F8D7948-EDF9-4193-868C-2D313340A0AD}" type="slidenum">
              <a:rPr lang="ru-BY" smtClean="0"/>
              <a:t>‹#›</a:t>
            </a:fld>
            <a:endParaRPr lang="ru-BY"/>
          </a:p>
        </p:txBody>
      </p:sp>
    </p:spTree>
    <p:extLst>
      <p:ext uri="{BB962C8B-B14F-4D97-AF65-F5344CB8AC3E}">
        <p14:creationId xmlns:p14="http://schemas.microsoft.com/office/powerpoint/2010/main" val="3909305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a:t>Образец заголовка</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2" name="Date Placeholder 1"/>
          <p:cNvSpPr>
            <a:spLocks noGrp="1"/>
          </p:cNvSpPr>
          <p:nvPr>
            <p:ph type="dt" sz="half" idx="10"/>
          </p:nvPr>
        </p:nvSpPr>
        <p:spPr/>
        <p:txBody>
          <a:bodyPr/>
          <a:lstStyle/>
          <a:p>
            <a:fld id="{784C851F-A56D-4947-9BBB-F4E95C79D683}" type="datetimeFigureOut">
              <a:rPr lang="ru-BY" smtClean="0"/>
              <a:t>04.03.2022</a:t>
            </a:fld>
            <a:endParaRPr lang="ru-BY"/>
          </a:p>
        </p:txBody>
      </p:sp>
      <p:sp>
        <p:nvSpPr>
          <p:cNvPr id="11" name="Footer Placeholder 10"/>
          <p:cNvSpPr>
            <a:spLocks noGrp="1"/>
          </p:cNvSpPr>
          <p:nvPr>
            <p:ph type="ftr" sz="quarter" idx="11"/>
          </p:nvPr>
        </p:nvSpPr>
        <p:spPr/>
        <p:txBody>
          <a:bodyPr/>
          <a:lstStyle/>
          <a:p>
            <a:endParaRPr lang="ru-BY"/>
          </a:p>
        </p:txBody>
      </p:sp>
      <p:sp>
        <p:nvSpPr>
          <p:cNvPr id="12" name="Slide Number Placeholder 11"/>
          <p:cNvSpPr>
            <a:spLocks noGrp="1"/>
          </p:cNvSpPr>
          <p:nvPr>
            <p:ph type="sldNum" sz="quarter" idx="12"/>
          </p:nvPr>
        </p:nvSpPr>
        <p:spPr/>
        <p:txBody>
          <a:bodyPr/>
          <a:lstStyle/>
          <a:p>
            <a:fld id="{0F8D7948-EDF9-4193-868C-2D313340A0AD}" type="slidenum">
              <a:rPr lang="ru-BY" smtClean="0"/>
              <a:t>‹#›</a:t>
            </a:fld>
            <a:endParaRPr lang="ru-BY"/>
          </a:p>
        </p:txBody>
      </p:sp>
    </p:spTree>
    <p:extLst>
      <p:ext uri="{BB962C8B-B14F-4D97-AF65-F5344CB8AC3E}">
        <p14:creationId xmlns:p14="http://schemas.microsoft.com/office/powerpoint/2010/main" val="29793815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a:t>Образец заголовка</a:t>
            </a:r>
            <a:endParaRPr lang="en-US" dirty="0"/>
          </a:p>
        </p:txBody>
      </p:sp>
      <p:sp>
        <p:nvSpPr>
          <p:cNvPr id="2" name="Date Placeholder 1"/>
          <p:cNvSpPr>
            <a:spLocks noGrp="1"/>
          </p:cNvSpPr>
          <p:nvPr>
            <p:ph type="dt" sz="half" idx="10"/>
          </p:nvPr>
        </p:nvSpPr>
        <p:spPr/>
        <p:txBody>
          <a:bodyPr/>
          <a:lstStyle/>
          <a:p>
            <a:fld id="{784C851F-A56D-4947-9BBB-F4E95C79D683}" type="datetimeFigureOut">
              <a:rPr lang="ru-BY" smtClean="0"/>
              <a:t>04.03.2022</a:t>
            </a:fld>
            <a:endParaRPr lang="ru-BY"/>
          </a:p>
        </p:txBody>
      </p:sp>
      <p:sp>
        <p:nvSpPr>
          <p:cNvPr id="7" name="Footer Placeholder 6"/>
          <p:cNvSpPr>
            <a:spLocks noGrp="1"/>
          </p:cNvSpPr>
          <p:nvPr>
            <p:ph type="ftr" sz="quarter" idx="11"/>
          </p:nvPr>
        </p:nvSpPr>
        <p:spPr/>
        <p:txBody>
          <a:bodyPr/>
          <a:lstStyle/>
          <a:p>
            <a:endParaRPr lang="ru-BY"/>
          </a:p>
        </p:txBody>
      </p:sp>
      <p:sp>
        <p:nvSpPr>
          <p:cNvPr id="8" name="Slide Number Placeholder 7"/>
          <p:cNvSpPr>
            <a:spLocks noGrp="1"/>
          </p:cNvSpPr>
          <p:nvPr>
            <p:ph type="sldNum" sz="quarter" idx="12"/>
          </p:nvPr>
        </p:nvSpPr>
        <p:spPr/>
        <p:txBody>
          <a:bodyPr/>
          <a:lstStyle/>
          <a:p>
            <a:fld id="{0F8D7948-EDF9-4193-868C-2D313340A0AD}" type="slidenum">
              <a:rPr lang="ru-BY" smtClean="0"/>
              <a:t>‹#›</a:t>
            </a:fld>
            <a:endParaRPr lang="ru-BY"/>
          </a:p>
        </p:txBody>
      </p:sp>
    </p:spTree>
    <p:extLst>
      <p:ext uri="{BB962C8B-B14F-4D97-AF65-F5344CB8AC3E}">
        <p14:creationId xmlns:p14="http://schemas.microsoft.com/office/powerpoint/2010/main" val="3041955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Пустой слайд">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784C851F-A56D-4947-9BBB-F4E95C79D683}" type="datetimeFigureOut">
              <a:rPr lang="ru-BY" smtClean="0"/>
              <a:t>04.03.2022</a:t>
            </a:fld>
            <a:endParaRPr lang="ru-BY"/>
          </a:p>
        </p:txBody>
      </p:sp>
      <p:sp>
        <p:nvSpPr>
          <p:cNvPr id="6" name="Footer Placeholder 5"/>
          <p:cNvSpPr>
            <a:spLocks noGrp="1"/>
          </p:cNvSpPr>
          <p:nvPr>
            <p:ph type="ftr" sz="quarter" idx="11"/>
          </p:nvPr>
        </p:nvSpPr>
        <p:spPr/>
        <p:txBody>
          <a:bodyPr/>
          <a:lstStyle/>
          <a:p>
            <a:endParaRPr lang="ru-BY"/>
          </a:p>
        </p:txBody>
      </p:sp>
      <p:sp>
        <p:nvSpPr>
          <p:cNvPr id="7" name="Slide Number Placeholder 6"/>
          <p:cNvSpPr>
            <a:spLocks noGrp="1"/>
          </p:cNvSpPr>
          <p:nvPr>
            <p:ph type="sldNum" sz="quarter" idx="12"/>
          </p:nvPr>
        </p:nvSpPr>
        <p:spPr/>
        <p:txBody>
          <a:bodyPr/>
          <a:lstStyle/>
          <a:p>
            <a:fld id="{0F8D7948-EDF9-4193-868C-2D313340A0AD}" type="slidenum">
              <a:rPr lang="ru-BY" smtClean="0"/>
              <a:t>‹#›</a:t>
            </a:fld>
            <a:endParaRPr lang="ru-BY"/>
          </a:p>
        </p:txBody>
      </p:sp>
    </p:spTree>
    <p:extLst>
      <p:ext uri="{BB962C8B-B14F-4D97-AF65-F5344CB8AC3E}">
        <p14:creationId xmlns:p14="http://schemas.microsoft.com/office/powerpoint/2010/main" val="1920741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ru-RU"/>
              <a:t>Образец заголовка</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8" name="Date Placeholder 7"/>
          <p:cNvSpPr>
            <a:spLocks noGrp="1"/>
          </p:cNvSpPr>
          <p:nvPr>
            <p:ph type="dt" sz="half" idx="10"/>
          </p:nvPr>
        </p:nvSpPr>
        <p:spPr/>
        <p:txBody>
          <a:bodyPr/>
          <a:lstStyle/>
          <a:p>
            <a:fld id="{784C851F-A56D-4947-9BBB-F4E95C79D683}" type="datetimeFigureOut">
              <a:rPr lang="ru-BY" smtClean="0"/>
              <a:t>04.03.2022</a:t>
            </a:fld>
            <a:endParaRPr lang="ru-BY"/>
          </a:p>
        </p:txBody>
      </p:sp>
      <p:sp>
        <p:nvSpPr>
          <p:cNvPr id="9" name="Footer Placeholder 8"/>
          <p:cNvSpPr>
            <a:spLocks noGrp="1"/>
          </p:cNvSpPr>
          <p:nvPr>
            <p:ph type="ftr" sz="quarter" idx="11"/>
          </p:nvPr>
        </p:nvSpPr>
        <p:spPr/>
        <p:txBody>
          <a:bodyPr/>
          <a:lstStyle/>
          <a:p>
            <a:endParaRPr lang="ru-BY"/>
          </a:p>
        </p:txBody>
      </p:sp>
      <p:sp>
        <p:nvSpPr>
          <p:cNvPr id="10" name="Slide Number Placeholder 9"/>
          <p:cNvSpPr>
            <a:spLocks noGrp="1"/>
          </p:cNvSpPr>
          <p:nvPr>
            <p:ph type="sldNum" sz="quarter" idx="12"/>
          </p:nvPr>
        </p:nvSpPr>
        <p:spPr/>
        <p:txBody>
          <a:bodyPr/>
          <a:lstStyle/>
          <a:p>
            <a:fld id="{0F8D7948-EDF9-4193-868C-2D313340A0AD}" type="slidenum">
              <a:rPr lang="ru-BY" smtClean="0"/>
              <a:t>‹#›</a:t>
            </a:fld>
            <a:endParaRPr lang="ru-BY"/>
          </a:p>
        </p:txBody>
      </p:sp>
    </p:spTree>
    <p:extLst>
      <p:ext uri="{BB962C8B-B14F-4D97-AF65-F5344CB8AC3E}">
        <p14:creationId xmlns:p14="http://schemas.microsoft.com/office/powerpoint/2010/main" val="2028799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8" name="Date Placeholder 7"/>
          <p:cNvSpPr>
            <a:spLocks noGrp="1"/>
          </p:cNvSpPr>
          <p:nvPr>
            <p:ph type="dt" sz="half" idx="10"/>
          </p:nvPr>
        </p:nvSpPr>
        <p:spPr/>
        <p:txBody>
          <a:bodyPr/>
          <a:lstStyle/>
          <a:p>
            <a:fld id="{784C851F-A56D-4947-9BBB-F4E95C79D683}" type="datetimeFigureOut">
              <a:rPr lang="ru-BY" smtClean="0"/>
              <a:t>04.03.2022</a:t>
            </a:fld>
            <a:endParaRPr lang="ru-BY"/>
          </a:p>
        </p:txBody>
      </p:sp>
      <p:sp>
        <p:nvSpPr>
          <p:cNvPr id="9" name="Footer Placeholder 8"/>
          <p:cNvSpPr>
            <a:spLocks noGrp="1"/>
          </p:cNvSpPr>
          <p:nvPr>
            <p:ph type="ftr" sz="quarter" idx="11"/>
          </p:nvPr>
        </p:nvSpPr>
        <p:spPr>
          <a:xfrm>
            <a:off x="3499101" y="6356350"/>
            <a:ext cx="5911517" cy="365125"/>
          </a:xfrm>
        </p:spPr>
        <p:txBody>
          <a:bodyPr/>
          <a:lstStyle/>
          <a:p>
            <a:endParaRPr lang="ru-BY"/>
          </a:p>
        </p:txBody>
      </p:sp>
      <p:sp>
        <p:nvSpPr>
          <p:cNvPr id="10" name="Slide Number Placeholder 9"/>
          <p:cNvSpPr>
            <a:spLocks noGrp="1"/>
          </p:cNvSpPr>
          <p:nvPr>
            <p:ph type="sldNum" sz="quarter" idx="12"/>
          </p:nvPr>
        </p:nvSpPr>
        <p:spPr/>
        <p:txBody>
          <a:bodyPr/>
          <a:lstStyle/>
          <a:p>
            <a:fld id="{0F8D7948-EDF9-4193-868C-2D313340A0AD}" type="slidenum">
              <a:rPr lang="ru-BY" smtClean="0"/>
              <a:t>‹#›</a:t>
            </a:fld>
            <a:endParaRPr lang="ru-BY"/>
          </a:p>
        </p:txBody>
      </p:sp>
    </p:spTree>
    <p:extLst>
      <p:ext uri="{BB962C8B-B14F-4D97-AF65-F5344CB8AC3E}">
        <p14:creationId xmlns:p14="http://schemas.microsoft.com/office/powerpoint/2010/main" val="2470739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784C851F-A56D-4947-9BBB-F4E95C79D683}" type="datetimeFigureOut">
              <a:rPr lang="ru-BY" smtClean="0"/>
              <a:t>04.03.2022</a:t>
            </a:fld>
            <a:endParaRPr lang="ru-BY"/>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ru-BY"/>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0F8D7948-EDF9-4193-868C-2D313340A0AD}" type="slidenum">
              <a:rPr lang="ru-BY" smtClean="0"/>
              <a:t>‹#›</a:t>
            </a:fld>
            <a:endParaRPr lang="ru-BY"/>
          </a:p>
        </p:txBody>
      </p:sp>
    </p:spTree>
    <p:extLst>
      <p:ext uri="{BB962C8B-B14F-4D97-AF65-F5344CB8AC3E}">
        <p14:creationId xmlns:p14="http://schemas.microsoft.com/office/powerpoint/2010/main" val="2087201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7/06/relationships/model3d" Target="../media/model3d1.glb"/><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7" Type="http://schemas.openxmlformats.org/officeDocument/2006/relationships/customXml" Target="../ink/ink4.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customXml" Target="../ink/ink3.xml"/><Relationship Id="rId5" Type="http://schemas.openxmlformats.org/officeDocument/2006/relationships/customXml" Target="../ink/ink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customXml" Target="../ink/ink5.xml"/><Relationship Id="rId7" Type="http://schemas.openxmlformats.org/officeDocument/2006/relationships/customXml" Target="../ink/ink8.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customXml" Target="../ink/ink7.xml"/><Relationship Id="rId5" Type="http://schemas.openxmlformats.org/officeDocument/2006/relationships/customXml" Target="../ink/ink6.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7A563D6-7947-49F2-9FEA-6FCB3DCD6FE7}"/>
              </a:ext>
            </a:extLst>
          </p:cNvPr>
          <p:cNvSpPr txBox="1"/>
          <p:nvPr/>
        </p:nvSpPr>
        <p:spPr>
          <a:xfrm>
            <a:off x="9929190" y="2875002"/>
            <a:ext cx="1808921" cy="1107996"/>
          </a:xfrm>
          <a:prstGeom prst="rect">
            <a:avLst/>
          </a:prstGeom>
          <a:noFill/>
        </p:spPr>
        <p:txBody>
          <a:bodyPr wrap="square" rtlCol="0">
            <a:spAutoFit/>
          </a:bodyPr>
          <a:lstStyle/>
          <a:p>
            <a:r>
              <a:rPr lang="en-US" sz="6600" dirty="0">
                <a:latin typeface="Calibri" panose="020F0502020204030204" pitchFamily="34" charset="0"/>
                <a:cs typeface="Calibri" panose="020F0502020204030204" pitchFamily="34" charset="0"/>
              </a:rPr>
              <a:t>CPU</a:t>
            </a:r>
            <a:endParaRPr lang="ru-BY" sz="66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3BBD5B2A-AEAF-40B9-A101-1D009963CB75}"/>
              </a:ext>
            </a:extLst>
          </p:cNvPr>
          <p:cNvSpPr txBox="1"/>
          <p:nvPr/>
        </p:nvSpPr>
        <p:spPr>
          <a:xfrm>
            <a:off x="453889" y="2143400"/>
            <a:ext cx="4525615" cy="2308324"/>
          </a:xfrm>
          <a:prstGeom prst="rect">
            <a:avLst/>
          </a:prstGeom>
          <a:noFill/>
        </p:spPr>
        <p:txBody>
          <a:bodyPr wrap="square" rtlCol="0">
            <a:spAutoFit/>
          </a:bodyPr>
          <a:lstStyle/>
          <a:p>
            <a:r>
              <a:rPr lang="en-US" sz="4800" dirty="0">
                <a:solidFill>
                  <a:schemeClr val="bg1"/>
                </a:solidFill>
                <a:latin typeface="Calibri" panose="020F0502020204030204" pitchFamily="34" charset="0"/>
                <a:cs typeface="Calibri" panose="020F0502020204030204" pitchFamily="34" charset="0"/>
              </a:rPr>
              <a:t>Central / Core</a:t>
            </a:r>
          </a:p>
          <a:p>
            <a:r>
              <a:rPr lang="en-US" sz="4800" dirty="0">
                <a:solidFill>
                  <a:schemeClr val="bg1"/>
                </a:solidFill>
                <a:latin typeface="Calibri" panose="020F0502020204030204" pitchFamily="34" charset="0"/>
                <a:cs typeface="Calibri" panose="020F0502020204030204" pitchFamily="34" charset="0"/>
              </a:rPr>
              <a:t>Processing</a:t>
            </a:r>
          </a:p>
          <a:p>
            <a:r>
              <a:rPr lang="en-US" sz="4800" dirty="0">
                <a:solidFill>
                  <a:schemeClr val="bg1"/>
                </a:solidFill>
                <a:latin typeface="Calibri" panose="020F0502020204030204" pitchFamily="34" charset="0"/>
                <a:cs typeface="Calibri" panose="020F0502020204030204" pitchFamily="34" charset="0"/>
              </a:rPr>
              <a:t>Unit</a:t>
            </a:r>
            <a:endParaRPr lang="ru-BY" sz="4800" dirty="0">
              <a:solidFill>
                <a:schemeClr val="bg1"/>
              </a:solidFill>
              <a:latin typeface="Calibri" panose="020F0502020204030204" pitchFamily="34" charset="0"/>
              <a:cs typeface="Calibri" panose="020F0502020204030204" pitchFamily="34" charset="0"/>
            </a:endParaRPr>
          </a:p>
        </p:txBody>
      </p:sp>
      <p:pic>
        <p:nvPicPr>
          <p:cNvPr id="7" name="Рисунок 6">
            <a:extLst>
              <a:ext uri="{FF2B5EF4-FFF2-40B4-BE49-F238E27FC236}">
                <a16:creationId xmlns:a16="http://schemas.microsoft.com/office/drawing/2014/main" id="{5FA14A9E-ECC4-4429-9FFB-46EEE94139D6}"/>
              </a:ext>
            </a:extLst>
          </p:cNvPr>
          <p:cNvPicPr>
            <a:picLocks noChangeAspect="1"/>
          </p:cNvPicPr>
          <p:nvPr/>
        </p:nvPicPr>
        <p:blipFill>
          <a:blip r:embed="rId2"/>
          <a:stretch>
            <a:fillRect/>
          </a:stretch>
        </p:blipFill>
        <p:spPr>
          <a:xfrm>
            <a:off x="5235445" y="2143400"/>
            <a:ext cx="3561486" cy="2374324"/>
          </a:xfrm>
          <a:prstGeom prst="rect">
            <a:avLst/>
          </a:prstGeom>
        </p:spPr>
      </p:pic>
    </p:spTree>
    <p:extLst>
      <p:ext uri="{BB962C8B-B14F-4D97-AF65-F5344CB8AC3E}">
        <p14:creationId xmlns:p14="http://schemas.microsoft.com/office/powerpoint/2010/main" val="4004233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a:extLst>
              <a:ext uri="{FF2B5EF4-FFF2-40B4-BE49-F238E27FC236}">
                <a16:creationId xmlns:a16="http://schemas.microsoft.com/office/drawing/2014/main" id="{4ED9A03B-231E-416D-812F-E8ADA747222D}"/>
              </a:ext>
            </a:extLst>
          </p:cNvPr>
          <p:cNvSpPr/>
          <p:nvPr/>
        </p:nvSpPr>
        <p:spPr>
          <a:xfrm>
            <a:off x="298717" y="2274838"/>
            <a:ext cx="2037737" cy="2308324"/>
          </a:xfrm>
          <a:prstGeom prst="rect">
            <a:avLst/>
          </a:prstGeom>
        </p:spPr>
        <p:txBody>
          <a:bodyPr wrap="none">
            <a:spAutoFit/>
          </a:bodyPr>
          <a:lstStyle/>
          <a:p>
            <a:r>
              <a:rPr lang="en-US" sz="4800" dirty="0">
                <a:solidFill>
                  <a:schemeClr val="bg1"/>
                </a:solidFill>
                <a:latin typeface="Calibri" panose="020F0502020204030204" pitchFamily="34" charset="0"/>
                <a:cs typeface="Calibri" panose="020F0502020204030204" pitchFamily="34" charset="0"/>
              </a:rPr>
              <a:t>What </a:t>
            </a:r>
          </a:p>
          <a:p>
            <a:r>
              <a:rPr lang="en-US" sz="4800" dirty="0">
                <a:solidFill>
                  <a:schemeClr val="bg1"/>
                </a:solidFill>
                <a:latin typeface="Calibri" panose="020F0502020204030204" pitchFamily="34" charset="0"/>
                <a:cs typeface="Calibri" panose="020F0502020204030204" pitchFamily="34" charset="0"/>
              </a:rPr>
              <a:t>Is</a:t>
            </a:r>
          </a:p>
          <a:p>
            <a:r>
              <a:rPr lang="en-US" sz="4800" dirty="0">
                <a:solidFill>
                  <a:schemeClr val="bg1"/>
                </a:solidFill>
                <a:latin typeface="Calibri" panose="020F0502020204030204" pitchFamily="34" charset="0"/>
                <a:cs typeface="Calibri" panose="020F0502020204030204" pitchFamily="34" charset="0"/>
              </a:rPr>
              <a:t>A CPU?</a:t>
            </a:r>
            <a:endParaRPr lang="en-US" sz="4800" i="0" dirty="0">
              <a:solidFill>
                <a:schemeClr val="bg1"/>
              </a:solidFill>
              <a:effectLst/>
              <a:latin typeface="Calibri" panose="020F0502020204030204" pitchFamily="34" charset="0"/>
              <a:cs typeface="Calibri" panose="020F0502020204030204" pitchFamily="34" charset="0"/>
            </a:endParaRPr>
          </a:p>
        </p:txBody>
      </p:sp>
      <p:sp>
        <p:nvSpPr>
          <p:cNvPr id="5" name="Прямоугольник 4">
            <a:extLst>
              <a:ext uri="{FF2B5EF4-FFF2-40B4-BE49-F238E27FC236}">
                <a16:creationId xmlns:a16="http://schemas.microsoft.com/office/drawing/2014/main" id="{C6E9F75C-0C7B-41DA-BDBF-36B73DBA871D}"/>
              </a:ext>
            </a:extLst>
          </p:cNvPr>
          <p:cNvSpPr/>
          <p:nvPr/>
        </p:nvSpPr>
        <p:spPr>
          <a:xfrm>
            <a:off x="4607293" y="5043167"/>
            <a:ext cx="6096000" cy="968278"/>
          </a:xfrm>
          <a:prstGeom prst="rect">
            <a:avLst/>
          </a:prstGeom>
        </p:spPr>
        <p:txBody>
          <a:bodyPr>
            <a:spAutoFit/>
          </a:bodyPr>
          <a:lstStyle/>
          <a:p>
            <a:pPr>
              <a:lnSpc>
                <a:spcPct val="107000"/>
              </a:lnSpc>
              <a:spcAft>
                <a:spcPts val="800"/>
              </a:spcAft>
            </a:pPr>
            <a:r>
              <a:rPr lang="en-US" dirty="0">
                <a:latin typeface="Calibri" panose="020F0502020204030204" pitchFamily="34" charset="0"/>
                <a:ea typeface="Calibri" panose="020F0502020204030204" pitchFamily="34" charset="0"/>
                <a:cs typeface="Calibri" panose="020F0502020204030204" pitchFamily="34" charset="0"/>
              </a:rPr>
              <a:t>The CPU is often called the brains of the computer. It is one of the several processing units, but arguably, the most essential. The CPU performs calculations, actions and running programs.</a:t>
            </a:r>
            <a:endParaRPr lang="ru-BY" dirty="0">
              <a:latin typeface="Calibri" panose="020F0502020204030204" pitchFamily="34" charset="0"/>
              <a:ea typeface="Calibri" panose="020F0502020204030204" pitchFamily="34" charset="0"/>
              <a:cs typeface="Times New Roman" panose="02020603050405020304" pitchFamily="18" charset="0"/>
            </a:endParaRPr>
          </a:p>
        </p:txBody>
      </p:sp>
      <mc:AlternateContent xmlns:mc="http://schemas.openxmlformats.org/markup-compatibility/2006" xmlns:am3d="http://schemas.microsoft.com/office/drawing/2017/model3d">
        <mc:Choice Requires="am3d">
          <p:graphicFrame>
            <p:nvGraphicFramePr>
              <p:cNvPr id="6" name="Трехмерная модель 5" descr="Процессор">
                <a:extLst>
                  <a:ext uri="{FF2B5EF4-FFF2-40B4-BE49-F238E27FC236}">
                    <a16:creationId xmlns:a16="http://schemas.microsoft.com/office/drawing/2014/main" id="{630E2203-1F2A-4A0E-A2FB-CF5BF2595B07}"/>
                  </a:ext>
                </a:extLst>
              </p:cNvPr>
              <p:cNvGraphicFramePr>
                <a:graphicFrameLocks/>
              </p:cNvGraphicFramePr>
              <p:nvPr>
                <p:extLst>
                  <p:ext uri="{D42A27DB-BD31-4B8C-83A1-F6EECF244321}">
                    <p14:modId xmlns:p14="http://schemas.microsoft.com/office/powerpoint/2010/main" val="2450770057"/>
                  </p:ext>
                </p:extLst>
              </p:nvPr>
            </p:nvGraphicFramePr>
            <p:xfrm rot="864099">
              <a:off x="3771781" y="-27799"/>
              <a:ext cx="7450793" cy="5777183"/>
            </p:xfrm>
            <a:graphic>
              <a:graphicData uri="http://schemas.microsoft.com/office/drawing/2017/model3d">
                <am3d:model3d r:embed="rId2">
                  <am3d:spPr>
                    <a:xfrm rot="864099">
                      <a:off x="0" y="0"/>
                      <a:ext cx="7450793" cy="5777183"/>
                    </a:xfrm>
                    <a:prstGeom prst="rect">
                      <a:avLst/>
                    </a:prstGeom>
                  </am3d:spPr>
                  <am3d:camera>
                    <am3d:pos x="-1837330" y="-1130791" z="66566187"/>
                    <am3d:up dx="0" dy="36000000" dz="0"/>
                    <am3d:lookAt x="-1837330" y="-1130791" z="0"/>
                    <am3d:perspective fov="2968588"/>
                  </am3d:camera>
                  <am3d:trans>
                    <am3d:meterPerModelUnit n="19999999" d="1000000"/>
                    <am3d:preTrans dx="-511874" dy="1299873" dz="-880887"/>
                    <am3d:scale>
                      <am3d:sx n="1000000" d="1000000"/>
                      <am3d:sy n="1000000" d="1000000"/>
                      <am3d:sz n="1000000" d="1000000"/>
                    </am3d:scale>
                    <am3d:rot ax="5212170" ay="-14001" az="-255061"/>
                    <am3d:postTrans dx="-1837329" dy="-1130791" dz="0"/>
                  </am3d:trans>
                  <am3d:raster rName="Office3DRenderer" rVer="16.0.8326">
                    <am3d:blip r:embed="rId3"/>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6" name="Трехмерная модель 5" descr="Процессор">
                <a:extLst>
                  <a:ext uri="{FF2B5EF4-FFF2-40B4-BE49-F238E27FC236}">
                    <a16:creationId xmlns:a16="http://schemas.microsoft.com/office/drawing/2014/main" id="{630E2203-1F2A-4A0E-A2FB-CF5BF2595B07}"/>
                  </a:ext>
                </a:extLst>
              </p:cNvPr>
              <p:cNvPicPr>
                <a:picLocks noGrp="1" noRot="1" noChangeAspect="1" noMove="1" noResize="1" noEditPoints="1" noAdjustHandles="1" noChangeArrowheads="1" noChangeShapeType="1" noCrop="1"/>
              </p:cNvPicPr>
              <p:nvPr/>
            </p:nvPicPr>
            <p:blipFill>
              <a:blip r:embed="rId4"/>
              <a:stretch>
                <a:fillRect/>
              </a:stretch>
            </p:blipFill>
            <p:spPr>
              <a:xfrm rot="864099">
                <a:off x="3771781" y="-27799"/>
                <a:ext cx="7450793" cy="5777183"/>
              </a:xfrm>
              <a:prstGeom prst="rect">
                <a:avLst/>
              </a:prstGeom>
            </p:spPr>
          </p:pic>
        </mc:Fallback>
      </mc:AlternateContent>
    </p:spTree>
    <p:extLst>
      <p:ext uri="{BB962C8B-B14F-4D97-AF65-F5344CB8AC3E}">
        <p14:creationId xmlns:p14="http://schemas.microsoft.com/office/powerpoint/2010/main" val="3734766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20000" fill="hold"/>
                                        <p:tgtEl>
                                          <p:spTgt spid="6"/>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C25BF41C-D250-418E-898A-BD16EF599F01}"/>
              </a:ext>
            </a:extLst>
          </p:cNvPr>
          <p:cNvSpPr/>
          <p:nvPr/>
        </p:nvSpPr>
        <p:spPr>
          <a:xfrm>
            <a:off x="3335986" y="2875002"/>
            <a:ext cx="6284284" cy="1107996"/>
          </a:xfrm>
          <a:prstGeom prst="rect">
            <a:avLst/>
          </a:prstGeom>
        </p:spPr>
        <p:txBody>
          <a:bodyPr wrap="none">
            <a:spAutoFit/>
          </a:bodyPr>
          <a:lstStyle/>
          <a:p>
            <a:r>
              <a:rPr lang="en-US" sz="6600" dirty="0">
                <a:solidFill>
                  <a:schemeClr val="tx1">
                    <a:lumMod val="95000"/>
                    <a:lumOff val="5000"/>
                  </a:schemeClr>
                </a:solidFill>
                <a:latin typeface="Calibri "/>
                <a:cs typeface="Calibri Light" panose="020F0302020204030204" pitchFamily="34" charset="0"/>
              </a:rPr>
              <a:t>CPU Components</a:t>
            </a:r>
          </a:p>
        </p:txBody>
      </p:sp>
    </p:spTree>
    <p:extLst>
      <p:ext uri="{BB962C8B-B14F-4D97-AF65-F5344CB8AC3E}">
        <p14:creationId xmlns:p14="http://schemas.microsoft.com/office/powerpoint/2010/main" val="7850608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Из чего состоит центральный процессор? — i2HARD">
            <a:extLst>
              <a:ext uri="{FF2B5EF4-FFF2-40B4-BE49-F238E27FC236}">
                <a16:creationId xmlns:a16="http://schemas.microsoft.com/office/drawing/2014/main" id="{78E4A763-267C-4AA4-91D7-3ABBF89211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55677"/>
            <a:ext cx="7708614" cy="594664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CABC51A1-EAB7-44CA-A491-09B5FC958F58}"/>
              </a:ext>
            </a:extLst>
          </p:cNvPr>
          <p:cNvSpPr txBox="1"/>
          <p:nvPr/>
        </p:nvSpPr>
        <p:spPr>
          <a:xfrm>
            <a:off x="8035489" y="1126156"/>
            <a:ext cx="3032690" cy="769441"/>
          </a:xfrm>
          <a:prstGeom prst="rect">
            <a:avLst/>
          </a:prstGeom>
          <a:noFill/>
        </p:spPr>
        <p:txBody>
          <a:bodyPr wrap="none" rtlCol="0">
            <a:spAutoFit/>
          </a:bodyPr>
          <a:lstStyle/>
          <a:p>
            <a:r>
              <a:rPr lang="en-US" sz="4400" dirty="0">
                <a:latin typeface="Calibri" panose="020F0502020204030204" pitchFamily="34" charset="0"/>
                <a:cs typeface="Calibri" panose="020F0502020204030204" pitchFamily="34" charset="0"/>
              </a:rPr>
              <a:t>Control Unit</a:t>
            </a:r>
            <a:endParaRPr lang="ru-BY" sz="4400" dirty="0">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F292FFA8-3982-4BFA-9E76-2921A60A00C0}"/>
              </a:ext>
            </a:extLst>
          </p:cNvPr>
          <p:cNvSpPr txBox="1"/>
          <p:nvPr/>
        </p:nvSpPr>
        <p:spPr>
          <a:xfrm>
            <a:off x="8035489" y="4962403"/>
            <a:ext cx="3436005" cy="769441"/>
          </a:xfrm>
          <a:prstGeom prst="rect">
            <a:avLst/>
          </a:prstGeom>
          <a:noFill/>
        </p:spPr>
        <p:txBody>
          <a:bodyPr wrap="none" rtlCol="0">
            <a:spAutoFit/>
          </a:bodyPr>
          <a:lstStyle/>
          <a:p>
            <a:r>
              <a:rPr lang="en-US" sz="4400" dirty="0">
                <a:latin typeface="Calibri" panose="020F0502020204030204" pitchFamily="34" charset="0"/>
                <a:cs typeface="Calibri" panose="020F0502020204030204" pitchFamily="34" charset="0"/>
              </a:rPr>
              <a:t>Executive part</a:t>
            </a:r>
            <a:endParaRPr lang="ru-BY" sz="4400" dirty="0">
              <a:latin typeface="Calibri" panose="020F0502020204030204" pitchFamily="34" charset="0"/>
              <a:cs typeface="Calibri" panose="020F0502020204030204" pitchFamily="34" charset="0"/>
            </a:endParaRPr>
          </a:p>
        </p:txBody>
      </p:sp>
      <p:sp>
        <p:nvSpPr>
          <p:cNvPr id="11" name="Прямоугольник 10">
            <a:extLst>
              <a:ext uri="{FF2B5EF4-FFF2-40B4-BE49-F238E27FC236}">
                <a16:creationId xmlns:a16="http://schemas.microsoft.com/office/drawing/2014/main" id="{BEE2BD87-F371-4A46-A523-D069EEBC2B05}"/>
              </a:ext>
            </a:extLst>
          </p:cNvPr>
          <p:cNvSpPr/>
          <p:nvPr/>
        </p:nvSpPr>
        <p:spPr>
          <a:xfrm>
            <a:off x="2974207" y="904774"/>
            <a:ext cx="1614332" cy="1463040"/>
          </a:xfrm>
          <a:prstGeom prst="rect">
            <a:avLst/>
          </a:prstGeom>
          <a:noFill/>
          <a:ln w="7620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ru-BY"/>
          </a:p>
        </p:txBody>
      </p:sp>
      <p:sp>
        <p:nvSpPr>
          <p:cNvPr id="15" name="Прямоугольник 14">
            <a:extLst>
              <a:ext uri="{FF2B5EF4-FFF2-40B4-BE49-F238E27FC236}">
                <a16:creationId xmlns:a16="http://schemas.microsoft.com/office/drawing/2014/main" id="{BC675BF8-120B-4B6F-852B-49C2A090316F}"/>
              </a:ext>
            </a:extLst>
          </p:cNvPr>
          <p:cNvSpPr/>
          <p:nvPr/>
        </p:nvSpPr>
        <p:spPr>
          <a:xfrm>
            <a:off x="2448274" y="2367814"/>
            <a:ext cx="2666197" cy="2290813"/>
          </a:xfrm>
          <a:prstGeom prst="rect">
            <a:avLst/>
          </a:prstGeom>
          <a:noFill/>
          <a:ln w="7620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ru-BY"/>
          </a:p>
        </p:txBody>
      </p:sp>
      <p:cxnSp>
        <p:nvCxnSpPr>
          <p:cNvPr id="18" name="Прямая соединительная линия 17">
            <a:extLst>
              <a:ext uri="{FF2B5EF4-FFF2-40B4-BE49-F238E27FC236}">
                <a16:creationId xmlns:a16="http://schemas.microsoft.com/office/drawing/2014/main" id="{E1CC7002-5A2F-46A0-806F-FA2A82209FD6}"/>
              </a:ext>
            </a:extLst>
          </p:cNvPr>
          <p:cNvCxnSpPr>
            <a:stCxn id="10" idx="1"/>
          </p:cNvCxnSpPr>
          <p:nvPr/>
        </p:nvCxnSpPr>
        <p:spPr>
          <a:xfrm flipH="1" flipV="1">
            <a:off x="4588538" y="1366787"/>
            <a:ext cx="3446951" cy="144090"/>
          </a:xfrm>
          <a:prstGeom prst="line">
            <a:avLst/>
          </a:prstGeom>
          <a:ln w="762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 name="Прямая соединительная линия 21">
            <a:extLst>
              <a:ext uri="{FF2B5EF4-FFF2-40B4-BE49-F238E27FC236}">
                <a16:creationId xmlns:a16="http://schemas.microsoft.com/office/drawing/2014/main" id="{15F0843C-A8D0-46FF-8A2F-BA57FB6BBE0F}"/>
              </a:ext>
            </a:extLst>
          </p:cNvPr>
          <p:cNvCxnSpPr>
            <a:cxnSpLocks/>
            <a:stCxn id="12" idx="1"/>
          </p:cNvCxnSpPr>
          <p:nvPr/>
        </p:nvCxnSpPr>
        <p:spPr>
          <a:xfrm flipH="1" flipV="1">
            <a:off x="5114471" y="4432300"/>
            <a:ext cx="2921018" cy="914824"/>
          </a:xfrm>
          <a:prstGeom prst="line">
            <a:avLst/>
          </a:prstGeom>
          <a:ln w="76200">
            <a:solidFill>
              <a:schemeClr val="accent6"/>
            </a:solidFill>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17563699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1" grpId="0" animBg="1"/>
      <p:bldP spid="1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Из чего состоит центральный процессор? — i2HARD">
            <a:extLst>
              <a:ext uri="{FF2B5EF4-FFF2-40B4-BE49-F238E27FC236}">
                <a16:creationId xmlns:a16="http://schemas.microsoft.com/office/drawing/2014/main" id="{CB931136-9BBD-40AD-85A5-8D30FB70A1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55677"/>
            <a:ext cx="7708614" cy="594664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3">
            <p14:nvContentPartPr>
              <p14:cNvPr id="4" name="Рукописный ввод 3">
                <a:extLst>
                  <a:ext uri="{FF2B5EF4-FFF2-40B4-BE49-F238E27FC236}">
                    <a16:creationId xmlns:a16="http://schemas.microsoft.com/office/drawing/2014/main" id="{D817A16F-59FC-4420-8424-4075B0D2A2C5}"/>
                  </a:ext>
                </a:extLst>
              </p14:cNvPr>
              <p14:cNvContentPartPr/>
              <p14:nvPr/>
            </p14:nvContentPartPr>
            <p14:xfrm>
              <a:off x="3895497" y="3170348"/>
              <a:ext cx="360" cy="360"/>
            </p14:xfrm>
          </p:contentPart>
        </mc:Choice>
        <mc:Fallback>
          <p:pic>
            <p:nvPicPr>
              <p:cNvPr id="4" name="Рукописный ввод 3">
                <a:extLst>
                  <a:ext uri="{FF2B5EF4-FFF2-40B4-BE49-F238E27FC236}">
                    <a16:creationId xmlns:a16="http://schemas.microsoft.com/office/drawing/2014/main" id="{D817A16F-59FC-4420-8424-4075B0D2A2C5}"/>
                  </a:ext>
                </a:extLst>
              </p:cNvPr>
              <p:cNvPicPr/>
              <p:nvPr/>
            </p:nvPicPr>
            <p:blipFill>
              <a:blip r:embed="rId4"/>
              <a:stretch>
                <a:fillRect/>
              </a:stretch>
            </p:blipFill>
            <p:spPr>
              <a:xfrm>
                <a:off x="3886857" y="3161348"/>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Рукописный ввод 4">
                <a:extLst>
                  <a:ext uri="{FF2B5EF4-FFF2-40B4-BE49-F238E27FC236}">
                    <a16:creationId xmlns:a16="http://schemas.microsoft.com/office/drawing/2014/main" id="{41878FA7-4A77-4ABB-95AA-49C29E33B6F4}"/>
                  </a:ext>
                </a:extLst>
              </p14:cNvPr>
              <p14:cNvContentPartPr/>
              <p14:nvPr/>
            </p14:nvContentPartPr>
            <p14:xfrm>
              <a:off x="4064697" y="3448628"/>
              <a:ext cx="360" cy="360"/>
            </p14:xfrm>
          </p:contentPart>
        </mc:Choice>
        <mc:Fallback>
          <p:pic>
            <p:nvPicPr>
              <p:cNvPr id="5" name="Рукописный ввод 4">
                <a:extLst>
                  <a:ext uri="{FF2B5EF4-FFF2-40B4-BE49-F238E27FC236}">
                    <a16:creationId xmlns:a16="http://schemas.microsoft.com/office/drawing/2014/main" id="{41878FA7-4A77-4ABB-95AA-49C29E33B6F4}"/>
                  </a:ext>
                </a:extLst>
              </p:cNvPr>
              <p:cNvPicPr/>
              <p:nvPr/>
            </p:nvPicPr>
            <p:blipFill>
              <a:blip r:embed="rId4"/>
              <a:stretch>
                <a:fillRect/>
              </a:stretch>
            </p:blipFill>
            <p:spPr>
              <a:xfrm>
                <a:off x="4055697" y="3439988"/>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6" name="Рукописный ввод 5">
                <a:extLst>
                  <a:ext uri="{FF2B5EF4-FFF2-40B4-BE49-F238E27FC236}">
                    <a16:creationId xmlns:a16="http://schemas.microsoft.com/office/drawing/2014/main" id="{29974571-40EE-4391-9F66-A7C97B56D874}"/>
                  </a:ext>
                </a:extLst>
              </p14:cNvPr>
              <p14:cNvContentPartPr/>
              <p14:nvPr/>
            </p14:nvContentPartPr>
            <p14:xfrm>
              <a:off x="4382937" y="2892068"/>
              <a:ext cx="360" cy="360"/>
            </p14:xfrm>
          </p:contentPart>
        </mc:Choice>
        <mc:Fallback>
          <p:pic>
            <p:nvPicPr>
              <p:cNvPr id="6" name="Рукописный ввод 5">
                <a:extLst>
                  <a:ext uri="{FF2B5EF4-FFF2-40B4-BE49-F238E27FC236}">
                    <a16:creationId xmlns:a16="http://schemas.microsoft.com/office/drawing/2014/main" id="{29974571-40EE-4391-9F66-A7C97B56D874}"/>
                  </a:ext>
                </a:extLst>
              </p:cNvPr>
              <p:cNvPicPr/>
              <p:nvPr/>
            </p:nvPicPr>
            <p:blipFill>
              <a:blip r:embed="rId4"/>
              <a:stretch>
                <a:fillRect/>
              </a:stretch>
            </p:blipFill>
            <p:spPr>
              <a:xfrm>
                <a:off x="4374297" y="2883068"/>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7" name="Рукописный ввод 6">
                <a:extLst>
                  <a:ext uri="{FF2B5EF4-FFF2-40B4-BE49-F238E27FC236}">
                    <a16:creationId xmlns:a16="http://schemas.microsoft.com/office/drawing/2014/main" id="{E87D31B3-8342-4DAE-AF48-33BA9356A3A2}"/>
                  </a:ext>
                </a:extLst>
              </p14:cNvPr>
              <p14:cNvContentPartPr/>
              <p14:nvPr/>
            </p14:nvContentPartPr>
            <p14:xfrm>
              <a:off x="4382937" y="2892068"/>
              <a:ext cx="360" cy="360"/>
            </p14:xfrm>
          </p:contentPart>
        </mc:Choice>
        <mc:Fallback>
          <p:pic>
            <p:nvPicPr>
              <p:cNvPr id="7" name="Рукописный ввод 6">
                <a:extLst>
                  <a:ext uri="{FF2B5EF4-FFF2-40B4-BE49-F238E27FC236}">
                    <a16:creationId xmlns:a16="http://schemas.microsoft.com/office/drawing/2014/main" id="{E87D31B3-8342-4DAE-AF48-33BA9356A3A2}"/>
                  </a:ext>
                </a:extLst>
              </p:cNvPr>
              <p:cNvPicPr/>
              <p:nvPr/>
            </p:nvPicPr>
            <p:blipFill>
              <a:blip r:embed="rId4"/>
              <a:stretch>
                <a:fillRect/>
              </a:stretch>
            </p:blipFill>
            <p:spPr>
              <a:xfrm>
                <a:off x="4374297" y="2883068"/>
                <a:ext cx="18000" cy="18000"/>
              </a:xfrm>
              <a:prstGeom prst="rect">
                <a:avLst/>
              </a:prstGeom>
            </p:spPr>
          </p:pic>
        </mc:Fallback>
      </mc:AlternateContent>
    </p:spTree>
    <p:extLst>
      <p:ext uri="{BB962C8B-B14F-4D97-AF65-F5344CB8AC3E}">
        <p14:creationId xmlns:p14="http://schemas.microsoft.com/office/powerpoint/2010/main" val="4033883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4.16667E-6 0 L 0.18385 0.00208 " pathEditMode="fixed" rAng="0" ptsTypes="AA">
                                      <p:cBhvr>
                                        <p:cTn id="6" dur="2000" fill="hold"/>
                                        <p:tgtEl>
                                          <p:spTgt spid="2"/>
                                        </p:tgtEl>
                                        <p:attrNameLst>
                                          <p:attrName>ppt_x</p:attrName>
                                          <p:attrName>ppt_y</p:attrName>
                                        </p:attrNameLst>
                                      </p:cBhvr>
                                      <p:rCtr x="9193" y="9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Из чего состоит центральный процессор? — i2HARD">
            <a:extLst>
              <a:ext uri="{FF2B5EF4-FFF2-40B4-BE49-F238E27FC236}">
                <a16:creationId xmlns:a16="http://schemas.microsoft.com/office/drawing/2014/main" id="{CB931136-9BBD-40AD-85A5-8D30FB70A1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41693" y="455677"/>
            <a:ext cx="7708614" cy="594664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3">
            <p14:nvContentPartPr>
              <p14:cNvPr id="4" name="Рукописный ввод 3">
                <a:extLst>
                  <a:ext uri="{FF2B5EF4-FFF2-40B4-BE49-F238E27FC236}">
                    <a16:creationId xmlns:a16="http://schemas.microsoft.com/office/drawing/2014/main" id="{D817A16F-59FC-4420-8424-4075B0D2A2C5}"/>
                  </a:ext>
                </a:extLst>
              </p14:cNvPr>
              <p14:cNvContentPartPr/>
              <p14:nvPr/>
            </p14:nvContentPartPr>
            <p14:xfrm>
              <a:off x="3895497" y="3170348"/>
              <a:ext cx="360" cy="360"/>
            </p14:xfrm>
          </p:contentPart>
        </mc:Choice>
        <mc:Fallback>
          <p:pic>
            <p:nvPicPr>
              <p:cNvPr id="4" name="Рукописный ввод 3">
                <a:extLst>
                  <a:ext uri="{FF2B5EF4-FFF2-40B4-BE49-F238E27FC236}">
                    <a16:creationId xmlns:a16="http://schemas.microsoft.com/office/drawing/2014/main" id="{D817A16F-59FC-4420-8424-4075B0D2A2C5}"/>
                  </a:ext>
                </a:extLst>
              </p:cNvPr>
              <p:cNvPicPr/>
              <p:nvPr/>
            </p:nvPicPr>
            <p:blipFill>
              <a:blip r:embed="rId4"/>
              <a:stretch>
                <a:fillRect/>
              </a:stretch>
            </p:blipFill>
            <p:spPr>
              <a:xfrm>
                <a:off x="3886497" y="3161348"/>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Рукописный ввод 4">
                <a:extLst>
                  <a:ext uri="{FF2B5EF4-FFF2-40B4-BE49-F238E27FC236}">
                    <a16:creationId xmlns:a16="http://schemas.microsoft.com/office/drawing/2014/main" id="{41878FA7-4A77-4ABB-95AA-49C29E33B6F4}"/>
                  </a:ext>
                </a:extLst>
              </p14:cNvPr>
              <p14:cNvContentPartPr/>
              <p14:nvPr/>
            </p14:nvContentPartPr>
            <p14:xfrm>
              <a:off x="4064697" y="3448628"/>
              <a:ext cx="360" cy="360"/>
            </p14:xfrm>
          </p:contentPart>
        </mc:Choice>
        <mc:Fallback>
          <p:pic>
            <p:nvPicPr>
              <p:cNvPr id="5" name="Рукописный ввод 4">
                <a:extLst>
                  <a:ext uri="{FF2B5EF4-FFF2-40B4-BE49-F238E27FC236}">
                    <a16:creationId xmlns:a16="http://schemas.microsoft.com/office/drawing/2014/main" id="{41878FA7-4A77-4ABB-95AA-49C29E33B6F4}"/>
                  </a:ext>
                </a:extLst>
              </p:cNvPr>
              <p:cNvPicPr/>
              <p:nvPr/>
            </p:nvPicPr>
            <p:blipFill>
              <a:blip r:embed="rId4"/>
              <a:stretch>
                <a:fillRect/>
              </a:stretch>
            </p:blipFill>
            <p:spPr>
              <a:xfrm>
                <a:off x="4055697" y="3439628"/>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6" name="Рукописный ввод 5">
                <a:extLst>
                  <a:ext uri="{FF2B5EF4-FFF2-40B4-BE49-F238E27FC236}">
                    <a16:creationId xmlns:a16="http://schemas.microsoft.com/office/drawing/2014/main" id="{29974571-40EE-4391-9F66-A7C97B56D874}"/>
                  </a:ext>
                </a:extLst>
              </p14:cNvPr>
              <p14:cNvContentPartPr/>
              <p14:nvPr/>
            </p14:nvContentPartPr>
            <p14:xfrm>
              <a:off x="4382937" y="2892068"/>
              <a:ext cx="360" cy="360"/>
            </p14:xfrm>
          </p:contentPart>
        </mc:Choice>
        <mc:Fallback>
          <p:pic>
            <p:nvPicPr>
              <p:cNvPr id="6" name="Рукописный ввод 5">
                <a:extLst>
                  <a:ext uri="{FF2B5EF4-FFF2-40B4-BE49-F238E27FC236}">
                    <a16:creationId xmlns:a16="http://schemas.microsoft.com/office/drawing/2014/main" id="{29974571-40EE-4391-9F66-A7C97B56D874}"/>
                  </a:ext>
                </a:extLst>
              </p:cNvPr>
              <p:cNvPicPr/>
              <p:nvPr/>
            </p:nvPicPr>
            <p:blipFill>
              <a:blip r:embed="rId4"/>
              <a:stretch>
                <a:fillRect/>
              </a:stretch>
            </p:blipFill>
            <p:spPr>
              <a:xfrm>
                <a:off x="4373937" y="2883068"/>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7" name="Рукописный ввод 6">
                <a:extLst>
                  <a:ext uri="{FF2B5EF4-FFF2-40B4-BE49-F238E27FC236}">
                    <a16:creationId xmlns:a16="http://schemas.microsoft.com/office/drawing/2014/main" id="{E87D31B3-8342-4DAE-AF48-33BA9356A3A2}"/>
                  </a:ext>
                </a:extLst>
              </p14:cNvPr>
              <p14:cNvContentPartPr/>
              <p14:nvPr/>
            </p14:nvContentPartPr>
            <p14:xfrm>
              <a:off x="4382937" y="2892068"/>
              <a:ext cx="360" cy="360"/>
            </p14:xfrm>
          </p:contentPart>
        </mc:Choice>
        <mc:Fallback>
          <p:pic>
            <p:nvPicPr>
              <p:cNvPr id="7" name="Рукописный ввод 6">
                <a:extLst>
                  <a:ext uri="{FF2B5EF4-FFF2-40B4-BE49-F238E27FC236}">
                    <a16:creationId xmlns:a16="http://schemas.microsoft.com/office/drawing/2014/main" id="{E87D31B3-8342-4DAE-AF48-33BA9356A3A2}"/>
                  </a:ext>
                </a:extLst>
              </p:cNvPr>
              <p:cNvPicPr/>
              <p:nvPr/>
            </p:nvPicPr>
            <p:blipFill>
              <a:blip r:embed="rId4"/>
              <a:stretch>
                <a:fillRect/>
              </a:stretch>
            </p:blipFill>
            <p:spPr>
              <a:xfrm>
                <a:off x="4373937" y="2883068"/>
                <a:ext cx="18000" cy="18000"/>
              </a:xfrm>
              <a:prstGeom prst="rect">
                <a:avLst/>
              </a:prstGeom>
            </p:spPr>
          </p:pic>
        </mc:Fallback>
      </mc:AlternateContent>
      <p:sp>
        <p:nvSpPr>
          <p:cNvPr id="3" name="TextBox 2">
            <a:extLst>
              <a:ext uri="{FF2B5EF4-FFF2-40B4-BE49-F238E27FC236}">
                <a16:creationId xmlns:a16="http://schemas.microsoft.com/office/drawing/2014/main" id="{D6319A2D-2204-44F5-B8C7-930B0FE3E5F6}"/>
              </a:ext>
            </a:extLst>
          </p:cNvPr>
          <p:cNvSpPr txBox="1"/>
          <p:nvPr/>
        </p:nvSpPr>
        <p:spPr>
          <a:xfrm>
            <a:off x="5562598" y="6217656"/>
            <a:ext cx="1055097" cy="369332"/>
          </a:xfrm>
          <a:prstGeom prst="rect">
            <a:avLst/>
          </a:prstGeom>
          <a:noFill/>
        </p:spPr>
        <p:txBody>
          <a:bodyPr wrap="none" rtlCol="0">
            <a:spAutoFit/>
          </a:bodyPr>
          <a:lstStyle/>
          <a:p>
            <a:r>
              <a:rPr lang="en-US" dirty="0"/>
              <a:t>Complier</a:t>
            </a:r>
            <a:endParaRPr lang="ru-BY" dirty="0"/>
          </a:p>
        </p:txBody>
      </p:sp>
      <p:cxnSp>
        <p:nvCxnSpPr>
          <p:cNvPr id="9" name="Прямая со стрелкой 8">
            <a:extLst>
              <a:ext uri="{FF2B5EF4-FFF2-40B4-BE49-F238E27FC236}">
                <a16:creationId xmlns:a16="http://schemas.microsoft.com/office/drawing/2014/main" id="{5E834CA4-E89B-402B-985E-4883C39FF3E9}"/>
              </a:ext>
            </a:extLst>
          </p:cNvPr>
          <p:cNvCxnSpPr>
            <a:cxnSpLocks/>
          </p:cNvCxnSpPr>
          <p:nvPr/>
        </p:nvCxnSpPr>
        <p:spPr>
          <a:xfrm flipH="1" flipV="1">
            <a:off x="6090147" y="5799667"/>
            <a:ext cx="1" cy="417989"/>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21" name="Соединитель: уступ 20">
            <a:extLst>
              <a:ext uri="{FF2B5EF4-FFF2-40B4-BE49-F238E27FC236}">
                <a16:creationId xmlns:a16="http://schemas.microsoft.com/office/drawing/2014/main" id="{8E9D00B9-1F5B-4FF9-9B38-5B6E12ED043B}"/>
              </a:ext>
            </a:extLst>
          </p:cNvPr>
          <p:cNvCxnSpPr/>
          <p:nvPr/>
        </p:nvCxnSpPr>
        <p:spPr>
          <a:xfrm rot="5400000" flipH="1" flipV="1">
            <a:off x="6310282" y="4151282"/>
            <a:ext cx="1794934" cy="1044637"/>
          </a:xfrm>
          <a:prstGeom prst="bentConnector3">
            <a:avLst>
              <a:gd name="adj1" fmla="val 472"/>
            </a:avLst>
          </a:prstGeom>
          <a:ln w="57150">
            <a:tailEnd type="triangle"/>
          </a:ln>
        </p:spPr>
        <p:style>
          <a:lnRef idx="1">
            <a:schemeClr val="dk1"/>
          </a:lnRef>
          <a:fillRef idx="0">
            <a:schemeClr val="dk1"/>
          </a:fillRef>
          <a:effectRef idx="0">
            <a:schemeClr val="dk1"/>
          </a:effectRef>
          <a:fontRef idx="minor">
            <a:schemeClr val="tx1"/>
          </a:fontRef>
        </p:style>
      </p:cxnSp>
      <p:cxnSp>
        <p:nvCxnSpPr>
          <p:cNvPr id="24" name="Соединитель: уступ 23">
            <a:extLst>
              <a:ext uri="{FF2B5EF4-FFF2-40B4-BE49-F238E27FC236}">
                <a16:creationId xmlns:a16="http://schemas.microsoft.com/office/drawing/2014/main" id="{1F685E7C-50EA-4CC6-B686-3011DA735888}"/>
              </a:ext>
            </a:extLst>
          </p:cNvPr>
          <p:cNvCxnSpPr>
            <a:cxnSpLocks/>
          </p:cNvCxnSpPr>
          <p:nvPr/>
        </p:nvCxnSpPr>
        <p:spPr>
          <a:xfrm rot="16200000" flipV="1">
            <a:off x="6229849" y="2555314"/>
            <a:ext cx="1955800" cy="1044638"/>
          </a:xfrm>
          <a:prstGeom prst="bentConnector3">
            <a:avLst>
              <a:gd name="adj1" fmla="val 99784"/>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7041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Arithmetic logic unit - Wikipedia">
            <a:extLst>
              <a:ext uri="{FF2B5EF4-FFF2-40B4-BE49-F238E27FC236}">
                <a16:creationId xmlns:a16="http://schemas.microsoft.com/office/drawing/2014/main" id="{F66F872A-2C86-46BD-AAAF-CC6C110CE5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08500" y="1665287"/>
            <a:ext cx="6384480" cy="3527425"/>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a:extLst>
              <a:ext uri="{FF2B5EF4-FFF2-40B4-BE49-F238E27FC236}">
                <a16:creationId xmlns:a16="http://schemas.microsoft.com/office/drawing/2014/main" id="{FC9399F2-D405-45DE-BB38-6C823F4D30E5}"/>
              </a:ext>
            </a:extLst>
          </p:cNvPr>
          <p:cNvSpPr/>
          <p:nvPr/>
        </p:nvSpPr>
        <p:spPr>
          <a:xfrm>
            <a:off x="349517" y="2274837"/>
            <a:ext cx="2190793" cy="2308324"/>
          </a:xfrm>
          <a:prstGeom prst="rect">
            <a:avLst/>
          </a:prstGeom>
        </p:spPr>
        <p:txBody>
          <a:bodyPr wrap="none">
            <a:spAutoFit/>
          </a:bodyPr>
          <a:lstStyle/>
          <a:p>
            <a:r>
              <a:rPr lang="en-US" sz="4800" b="1" dirty="0">
                <a:solidFill>
                  <a:schemeClr val="bg1"/>
                </a:solidFill>
                <a:latin typeface="Calibri Light" panose="020F0302020204030204" pitchFamily="34" charset="0"/>
                <a:cs typeface="Calibri Light" panose="020F0302020204030204" pitchFamily="34" charset="0"/>
              </a:rPr>
              <a:t>How</a:t>
            </a:r>
          </a:p>
          <a:p>
            <a:r>
              <a:rPr lang="en-US" sz="4800" b="1" dirty="0">
                <a:solidFill>
                  <a:schemeClr val="bg1"/>
                </a:solidFill>
                <a:latin typeface="Calibri Light" panose="020F0302020204030204" pitchFamily="34" charset="0"/>
                <a:cs typeface="Calibri Light" panose="020F0302020204030204" pitchFamily="34" charset="0"/>
              </a:rPr>
              <a:t>The ALU</a:t>
            </a:r>
          </a:p>
          <a:p>
            <a:r>
              <a:rPr lang="en-US" sz="4800" b="1" dirty="0">
                <a:solidFill>
                  <a:schemeClr val="bg1"/>
                </a:solidFill>
                <a:latin typeface="Calibri Light" panose="020F0302020204030204" pitchFamily="34" charset="0"/>
                <a:cs typeface="Calibri Light" panose="020F0302020204030204" pitchFamily="34" charset="0"/>
              </a:rPr>
              <a:t>works</a:t>
            </a:r>
          </a:p>
        </p:txBody>
      </p:sp>
    </p:spTree>
    <p:extLst>
      <p:ext uri="{BB962C8B-B14F-4D97-AF65-F5344CB8AC3E}">
        <p14:creationId xmlns:p14="http://schemas.microsoft.com/office/powerpoint/2010/main" val="2100932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hat is ALU (Arithmetic Logic Unit)?">
            <a:extLst>
              <a:ext uri="{FF2B5EF4-FFF2-40B4-BE49-F238E27FC236}">
                <a16:creationId xmlns:a16="http://schemas.microsoft.com/office/drawing/2014/main" id="{BA547DD6-2656-410A-8024-0200FFB4D95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613"/>
          <a:stretch/>
        </p:blipFill>
        <p:spPr bwMode="auto">
          <a:xfrm>
            <a:off x="1382217" y="2078633"/>
            <a:ext cx="9427563" cy="348813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2F40C2B-EDC7-421B-8C6F-CFE4C177FE83}"/>
              </a:ext>
            </a:extLst>
          </p:cNvPr>
          <p:cNvSpPr txBox="1"/>
          <p:nvPr/>
        </p:nvSpPr>
        <p:spPr>
          <a:xfrm>
            <a:off x="4342537" y="906512"/>
            <a:ext cx="3506922" cy="769441"/>
          </a:xfrm>
          <a:prstGeom prst="rect">
            <a:avLst/>
          </a:prstGeom>
          <a:noFill/>
        </p:spPr>
        <p:txBody>
          <a:bodyPr wrap="none" rtlCol="0">
            <a:spAutoFit/>
          </a:bodyPr>
          <a:lstStyle/>
          <a:p>
            <a:r>
              <a:rPr lang="en-US" sz="4400" dirty="0">
                <a:latin typeface="Calibri" panose="020F0502020204030204" pitchFamily="34" charset="0"/>
                <a:cs typeface="Calibri" panose="020F0502020204030204" pitchFamily="34" charset="0"/>
              </a:rPr>
              <a:t>Machine Cycle</a:t>
            </a:r>
            <a:endParaRPr lang="ru-BY" sz="4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55114786"/>
      </p:ext>
    </p:extLst>
  </p:cSld>
  <p:clrMapOvr>
    <a:masterClrMapping/>
  </p:clrMapOvr>
</p:sld>
</file>

<file path=ppt/theme/theme1.xml><?xml version="1.0" encoding="utf-8"?>
<a:theme xmlns:a="http://schemas.openxmlformats.org/drawingml/2006/main" name="Рамка">
  <a:themeElements>
    <a:clrScheme name="Рамка">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Рамка">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Рамка">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
  <TotalTime>1740</TotalTime>
  <Words>61</Words>
  <Application>Microsoft Office PowerPoint</Application>
  <PresentationFormat>Широкоэкранный</PresentationFormat>
  <Paragraphs>16</Paragraphs>
  <Slides>8</Slides>
  <Notes>0</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8</vt:i4>
      </vt:variant>
    </vt:vector>
  </HeadingPairs>
  <TitlesOfParts>
    <vt:vector size="16" baseType="lpstr">
      <vt:lpstr>Arial</vt:lpstr>
      <vt:lpstr>Calibri</vt:lpstr>
      <vt:lpstr>Calibri </vt:lpstr>
      <vt:lpstr>Calibri Light</vt:lpstr>
      <vt:lpstr>Corbel</vt:lpstr>
      <vt:lpstr>Times New Roman</vt:lpstr>
      <vt:lpstr>Wingdings 2</vt:lpstr>
      <vt:lpstr>Рамка</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Logash Polina</dc:creator>
  <cp:lastModifiedBy>Logash Polina</cp:lastModifiedBy>
  <cp:revision>14</cp:revision>
  <dcterms:created xsi:type="dcterms:W3CDTF">2022-03-01T19:35:31Z</dcterms:created>
  <dcterms:modified xsi:type="dcterms:W3CDTF">2022-03-03T23:33:31Z</dcterms:modified>
</cp:coreProperties>
</file>

<file path=docProps/thumbnail.jpeg>
</file>